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6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g>
</file>

<file path=ppt/media/image4.pn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BB02557A-7053-4340-A874-8AB926A8EDA1}" type="datetimeFigureOut">
              <a:rPr lang="en-US" smtClean="0"/>
              <a:t>06-Nov-16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2634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06-Nov-16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67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06-Nov-16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68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06-Nov-16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07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BB02557A-7053-4340-A874-8AB926A8EDA1}" type="datetimeFigureOut">
              <a:rPr lang="en-US" smtClean="0"/>
              <a:pPr/>
              <a:t>06-Nov-16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4837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06-Nov-16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1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06-Nov-16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3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06-Nov-16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928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06-Nov-16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830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06-Nov-16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9463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BB02557A-7053-4340-A874-8AB926A8EDA1}" type="datetimeFigureOut">
              <a:rPr lang="en-US" smtClean="0"/>
              <a:pPr/>
              <a:t>06-Nov-16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6130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B02557A-7053-4340-A874-8AB926A8EDA1}" type="datetimeFigureOut">
              <a:rPr lang="en-US" smtClean="0"/>
              <a:pPr/>
              <a:t>06-Nov-16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192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2433" y="1608979"/>
            <a:ext cx="9272789" cy="2241803"/>
          </a:xfrm>
        </p:spPr>
        <p:txBody>
          <a:bodyPr>
            <a:noAutofit/>
          </a:bodyPr>
          <a:lstStyle/>
          <a:p>
            <a:r>
              <a:rPr lang="en-US" sz="7200" b="1" dirty="0" smtClean="0">
                <a:solidFill>
                  <a:srgbClr val="FFC000"/>
                </a:solidFill>
                <a:latin typeface="Algerian" panose="04020705040A02060702" pitchFamily="82" charset="0"/>
              </a:rPr>
              <a:t/>
            </a:r>
            <a:br>
              <a:rPr lang="en-US" sz="7200" b="1" dirty="0" smtClean="0">
                <a:solidFill>
                  <a:srgbClr val="FFC000"/>
                </a:solidFill>
                <a:latin typeface="Algerian" panose="04020705040A02060702" pitchFamily="82" charset="0"/>
              </a:rPr>
            </a:br>
            <a:r>
              <a:rPr lang="en-US" sz="6000" b="1" dirty="0" smtClean="0">
                <a:solidFill>
                  <a:srgbClr val="002060"/>
                </a:solidFill>
                <a:latin typeface="Algerian" panose="04020705040A02060702" pitchFamily="82" charset="0"/>
              </a:rPr>
              <a:t>COMPUTER SCIENCE </a:t>
            </a:r>
            <a:br>
              <a:rPr lang="en-US" sz="6000" b="1" dirty="0" smtClean="0">
                <a:solidFill>
                  <a:srgbClr val="002060"/>
                </a:solidFill>
                <a:latin typeface="Algerian" panose="04020705040A02060702" pitchFamily="82" charset="0"/>
              </a:rPr>
            </a:br>
            <a:r>
              <a:rPr lang="en-US" sz="6000" b="1" dirty="0" smtClean="0">
                <a:solidFill>
                  <a:srgbClr val="002060"/>
                </a:solidFill>
                <a:latin typeface="Algerian" panose="04020705040A02060702" pitchFamily="82" charset="0"/>
              </a:rPr>
              <a:t>INVESTIGATORY </a:t>
            </a:r>
            <a:br>
              <a:rPr lang="en-US" sz="6000" b="1" dirty="0" smtClean="0">
                <a:solidFill>
                  <a:srgbClr val="002060"/>
                </a:solidFill>
                <a:latin typeface="Algerian" panose="04020705040A02060702" pitchFamily="82" charset="0"/>
              </a:rPr>
            </a:br>
            <a:r>
              <a:rPr lang="en-US" sz="6000" b="1" dirty="0" smtClean="0">
                <a:solidFill>
                  <a:srgbClr val="002060"/>
                </a:solidFill>
                <a:latin typeface="Algerian" panose="04020705040A02060702" pitchFamily="82" charset="0"/>
              </a:rPr>
              <a:t>PROJECT</a:t>
            </a:r>
            <a:endParaRPr lang="en-US" sz="6000" b="1" dirty="0">
              <a:solidFill>
                <a:srgbClr val="00206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81222" y="3176091"/>
            <a:ext cx="7395210" cy="2526030"/>
          </a:xfrm>
        </p:spPr>
        <p:txBody>
          <a:bodyPr>
            <a:normAutofit/>
          </a:bodyPr>
          <a:lstStyle/>
          <a:p>
            <a:endParaRPr lang="en-US" sz="6600" b="1" u="sng" dirty="0" smtClean="0">
              <a:solidFill>
                <a:srgbClr val="FF3300"/>
              </a:solidFill>
              <a:latin typeface="Britannic Bold" panose="020B0903060703020204" pitchFamily="34" charset="0"/>
            </a:endParaRPr>
          </a:p>
          <a:p>
            <a:r>
              <a:rPr lang="en-US" sz="6600" b="1" u="sng" dirty="0" smtClean="0">
                <a:solidFill>
                  <a:srgbClr val="FF3300"/>
                </a:solidFill>
                <a:latin typeface="Britannic Bold" panose="020B0903060703020204" pitchFamily="34" charset="0"/>
              </a:rPr>
              <a:t>YALA FASHION HUB</a:t>
            </a:r>
            <a:endParaRPr lang="en-US" sz="3600" b="1" u="sng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sz="3600" b="1" u="sng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4052" y="103030"/>
            <a:ext cx="2189011" cy="2330197"/>
          </a:xfrm>
          <a:prstGeom prst="rect">
            <a:avLst/>
          </a:prstGeom>
        </p:spPr>
      </p:pic>
      <p:pic>
        <p:nvPicPr>
          <p:cNvPr id="7" name="Emptiness_(Instrumental)(PagalWorlds.in)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730" y="335404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89255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</p:bldLst>
  </p:timing>
  <p:extLst mod="1">
    <p:ext uri="{E180D4A7-C9FB-4DFB-919C-405C955672EB}">
      <p14:showEvtLst xmlns:p14="http://schemas.microsoft.com/office/powerpoint/2010/main">
        <p14:playEvt time="8589" objId="7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2282" y="1916329"/>
            <a:ext cx="9375819" cy="328673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chemeClr val="tx1"/>
                </a:solidFill>
              </a:rPr>
              <a:t>       </a:t>
            </a:r>
            <a:r>
              <a:rPr lang="en-US" sz="2700" b="1" dirty="0" smtClean="0">
                <a:solidFill>
                  <a:schemeClr val="accent3">
                    <a:lumMod val="75000"/>
                  </a:schemeClr>
                </a:solidFill>
                <a:latin typeface="Segoe Print" panose="02000600000000000000" pitchFamily="2" charset="0"/>
              </a:rPr>
              <a:t>“YALA Fashion HUB”,</a:t>
            </a:r>
            <a:r>
              <a:rPr lang="en-US" sz="2700" b="1" dirty="0" smtClean="0">
                <a:solidFill>
                  <a:schemeClr val="tx1"/>
                </a:solidFill>
                <a:latin typeface="Segoe Print" panose="02000600000000000000" pitchFamily="2" charset="0"/>
              </a:rPr>
              <a:t> a project ON </a:t>
            </a:r>
            <a:br>
              <a:rPr lang="en-US" sz="2700" b="1" dirty="0" smtClean="0">
                <a:solidFill>
                  <a:schemeClr val="tx1"/>
                </a:solidFill>
                <a:latin typeface="Segoe Print" panose="02000600000000000000" pitchFamily="2" charset="0"/>
              </a:rPr>
            </a:br>
            <a:r>
              <a:rPr lang="en-US" sz="2700" b="1" dirty="0" smtClean="0">
                <a:solidFill>
                  <a:schemeClr val="tx1"/>
                </a:solidFill>
                <a:latin typeface="Segoe Print" panose="02000600000000000000" pitchFamily="2" charset="0"/>
              </a:rPr>
              <a:t>STORE MANAGEMENT</a:t>
            </a:r>
            <a:r>
              <a:rPr lang="en-US" sz="2700" b="1" dirty="0" smtClean="0">
                <a:solidFill>
                  <a:srgbClr val="002060"/>
                </a:solidFill>
                <a:latin typeface="Segoe Print" panose="02000600000000000000" pitchFamily="2" charset="0"/>
              </a:rPr>
              <a:t/>
            </a:r>
            <a:br>
              <a:rPr lang="en-US" sz="2700" b="1" dirty="0" smtClean="0">
                <a:solidFill>
                  <a:srgbClr val="002060"/>
                </a:solidFill>
                <a:latin typeface="Segoe Print" panose="02000600000000000000" pitchFamily="2" charset="0"/>
              </a:rPr>
            </a:br>
            <a:r>
              <a:rPr lang="en-US" sz="2700" b="1" dirty="0" smtClean="0">
                <a:solidFill>
                  <a:schemeClr val="tx1"/>
                </a:solidFill>
                <a:latin typeface="Segoe Print" panose="02000600000000000000" pitchFamily="2" charset="0"/>
              </a:rPr>
              <a:t>IS MADE BY </a:t>
            </a:r>
            <a:r>
              <a:rPr lang="en-US" sz="2700" b="1" dirty="0" smtClean="0">
                <a:solidFill>
                  <a:schemeClr val="accent3">
                    <a:lumMod val="75000"/>
                  </a:schemeClr>
                </a:solidFill>
                <a:latin typeface="Segoe Print" panose="02000600000000000000" pitchFamily="2" charset="0"/>
              </a:rPr>
              <a:t>UJWALA G &amp; SIYA PHILIP,</a:t>
            </a:r>
            <a:r>
              <a:rPr lang="en-US" sz="2700" b="1" dirty="0" smtClean="0">
                <a:solidFill>
                  <a:schemeClr val="tx1"/>
                </a:solidFill>
                <a:latin typeface="Segoe Print" panose="02000600000000000000" pitchFamily="2" charset="0"/>
              </a:rPr>
              <a:t/>
            </a:r>
            <a:br>
              <a:rPr lang="en-US" sz="2700" b="1" dirty="0" smtClean="0">
                <a:solidFill>
                  <a:schemeClr val="tx1"/>
                </a:solidFill>
                <a:latin typeface="Segoe Print" panose="02000600000000000000" pitchFamily="2" charset="0"/>
              </a:rPr>
            </a:br>
            <a:r>
              <a:rPr lang="en-US" sz="2700" b="1" dirty="0" smtClean="0">
                <a:solidFill>
                  <a:schemeClr val="accent3">
                    <a:lumMod val="75000"/>
                  </a:schemeClr>
                </a:solidFill>
                <a:latin typeface="Segoe Print" panose="02000600000000000000" pitchFamily="2" charset="0"/>
              </a:rPr>
              <a:t>KENDRIYA VIDYALAYA AFS YELAHANKA</a:t>
            </a:r>
            <a:r>
              <a:rPr lang="en-US" sz="2700" b="1" dirty="0" smtClean="0">
                <a:solidFill>
                  <a:schemeClr val="tx1"/>
                </a:solidFill>
                <a:latin typeface="Segoe Print" panose="02000600000000000000" pitchFamily="2" charset="0"/>
              </a:rPr>
              <a:t>, </a:t>
            </a:r>
            <a:br>
              <a:rPr lang="en-US" sz="2700" b="1" dirty="0" smtClean="0">
                <a:solidFill>
                  <a:schemeClr val="tx1"/>
                </a:solidFill>
                <a:latin typeface="Segoe Print" panose="02000600000000000000" pitchFamily="2" charset="0"/>
              </a:rPr>
            </a:br>
            <a:r>
              <a:rPr lang="en-US" sz="2700" b="1" dirty="0" smtClean="0">
                <a:solidFill>
                  <a:schemeClr val="tx1"/>
                </a:solidFill>
                <a:latin typeface="Segoe Print" panose="02000600000000000000" pitchFamily="2" charset="0"/>
              </a:rPr>
              <a:t>with THE GUIDANCE OF OUR COMPUTER SCIENCE TEACHER OF COMPUTER SCIENCE </a:t>
            </a:r>
            <a:br>
              <a:rPr lang="en-US" sz="2700" b="1" dirty="0" smtClean="0">
                <a:solidFill>
                  <a:schemeClr val="tx1"/>
                </a:solidFill>
                <a:latin typeface="Segoe Print" panose="02000600000000000000" pitchFamily="2" charset="0"/>
              </a:rPr>
            </a:br>
            <a:r>
              <a:rPr lang="en-US" sz="2700" b="1" dirty="0">
                <a:solidFill>
                  <a:schemeClr val="accent3">
                    <a:lumMod val="75000"/>
                  </a:schemeClr>
                </a:solidFill>
                <a:latin typeface="Segoe Print" panose="02000600000000000000" pitchFamily="2" charset="0"/>
              </a:rPr>
              <a:t>MR </a:t>
            </a:r>
            <a:r>
              <a:rPr lang="en-US" sz="2700" b="1" dirty="0" smtClean="0">
                <a:solidFill>
                  <a:schemeClr val="accent3">
                    <a:lumMod val="75000"/>
                  </a:schemeClr>
                </a:solidFill>
                <a:latin typeface="Segoe Print" panose="02000600000000000000" pitchFamily="2" charset="0"/>
              </a:rPr>
              <a:t>KV GOVERDHAN </a:t>
            </a:r>
            <a:r>
              <a:rPr lang="en-US" sz="2700" b="1" dirty="0">
                <a:solidFill>
                  <a:schemeClr val="accent3">
                    <a:lumMod val="75000"/>
                  </a:schemeClr>
                </a:solidFill>
                <a:latin typeface="Segoe Print" panose="02000600000000000000" pitchFamily="2" charset="0"/>
              </a:rPr>
              <a:t>SATISH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213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021983" y="2228045"/>
            <a:ext cx="824247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  <a:latin typeface="Segoe Script" panose="020B0504020000000003" pitchFamily="34" charset="0"/>
              </a:rPr>
              <a:t>THIS FILE CONTAINS :-</a:t>
            </a:r>
          </a:p>
          <a:p>
            <a:pPr lvl="6"/>
            <a:r>
              <a:rPr lang="en-US" sz="3600" b="1" dirty="0">
                <a:solidFill>
                  <a:srgbClr val="7030A0"/>
                </a:solidFill>
                <a:latin typeface="Segoe Script" panose="020B0504020000000003" pitchFamily="34" charset="0"/>
              </a:rPr>
              <a:t>PROJECT  </a:t>
            </a:r>
          </a:p>
          <a:p>
            <a:pPr lvl="6"/>
            <a:r>
              <a:rPr lang="en-US" sz="3600" b="1" dirty="0">
                <a:solidFill>
                  <a:srgbClr val="7030A0"/>
                </a:solidFill>
                <a:latin typeface="Segoe Script" panose="020B0504020000000003" pitchFamily="34" charset="0"/>
              </a:rPr>
              <a:t>SOFTWARE (DEV C++)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5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32597" y="2820473"/>
            <a:ext cx="56795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solidFill>
                  <a:srgbClr val="FF0000"/>
                </a:solidFill>
                <a:latin typeface="Algerian" panose="04020705040A02060702" pitchFamily="82" charset="0"/>
              </a:rPr>
              <a:t>INSTRUCTIONS</a:t>
            </a:r>
            <a:endParaRPr lang="en-US" sz="66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41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27537" y="2527725"/>
            <a:ext cx="729373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7120" lvl="6" indent="0">
              <a:buNone/>
            </a:pPr>
            <a:r>
              <a:rPr lang="en-US" sz="4800" b="1" dirty="0">
                <a:latin typeface="Algerian" panose="04020705040A02060702" pitchFamily="82" charset="0"/>
              </a:rPr>
              <a:t>STEP 1:- </a:t>
            </a:r>
          </a:p>
          <a:p>
            <a:r>
              <a:rPr lang="en-US" sz="4800" b="1" dirty="0">
                <a:latin typeface="Algerian" panose="04020705040A02060702" pitchFamily="82" charset="0"/>
              </a:rPr>
              <a:t>		</a:t>
            </a:r>
            <a:r>
              <a:rPr lang="en-US" sz="4800" b="1" dirty="0">
                <a:solidFill>
                  <a:srgbClr val="0070C0"/>
                </a:solidFill>
                <a:latin typeface="Algerian" panose="04020705040A02060702" pitchFamily="82" charset="0"/>
              </a:rPr>
              <a:t>INSTALL DEV C++</a:t>
            </a:r>
          </a:p>
        </p:txBody>
      </p:sp>
    </p:spTree>
    <p:extLst>
      <p:ext uri="{BB962C8B-B14F-4D97-AF65-F5344CB8AC3E}">
        <p14:creationId xmlns:p14="http://schemas.microsoft.com/office/powerpoint/2010/main" val="51649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5014" y="1957589"/>
            <a:ext cx="807505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Algerian" panose="04020705040A02060702" pitchFamily="82" charset="0"/>
              </a:rPr>
              <a:t>STEP </a:t>
            </a:r>
            <a:r>
              <a:rPr lang="en-US" sz="3200" dirty="0" smtClean="0">
                <a:latin typeface="Algerian" panose="04020705040A02060702" pitchFamily="82" charset="0"/>
              </a:rPr>
              <a:t>2:- </a:t>
            </a:r>
            <a:endParaRPr lang="en-US" sz="3200" dirty="0" smtClean="0">
              <a:latin typeface="Algerian" panose="04020705040A02060702" pitchFamily="82" charset="0"/>
            </a:endParaRPr>
          </a:p>
          <a:p>
            <a:r>
              <a:rPr lang="en-US" sz="3200" dirty="0" smtClean="0">
                <a:solidFill>
                  <a:srgbClr val="0070C0"/>
                </a:solidFill>
                <a:latin typeface="Algerian" panose="04020705040A02060702" pitchFamily="82" charset="0"/>
              </a:rPr>
              <a:t>In the folder YOU </a:t>
            </a:r>
            <a:r>
              <a:rPr lang="en-US" sz="3200" dirty="0">
                <a:solidFill>
                  <a:srgbClr val="0070C0"/>
                </a:solidFill>
                <a:latin typeface="Algerian" panose="04020705040A02060702" pitchFamily="82" charset="0"/>
              </a:rPr>
              <a:t>WILL SEE THE APPLICATION NAMED AS “SIUJCLOTHES ”. </a:t>
            </a:r>
            <a:endParaRPr lang="en-US" sz="3200" dirty="0" smtClean="0">
              <a:solidFill>
                <a:srgbClr val="0070C0"/>
              </a:solidFill>
              <a:latin typeface="Algerian" panose="04020705040A02060702" pitchFamily="82" charset="0"/>
            </a:endParaRPr>
          </a:p>
          <a:p>
            <a:r>
              <a:rPr lang="en-US" sz="3200" dirty="0" smtClean="0">
                <a:solidFill>
                  <a:srgbClr val="0070C0"/>
                </a:solidFill>
                <a:latin typeface="Algerian" panose="04020705040A02060702" pitchFamily="82" charset="0"/>
              </a:rPr>
              <a:t>TO </a:t>
            </a:r>
            <a:r>
              <a:rPr lang="en-US" sz="3200" dirty="0">
                <a:solidFill>
                  <a:srgbClr val="0070C0"/>
                </a:solidFill>
                <a:latin typeface="Algerian" panose="04020705040A02060702" pitchFamily="82" charset="0"/>
              </a:rPr>
              <a:t>LOGIN AS ADMINISTRATOR, USE password “</a:t>
            </a:r>
            <a:r>
              <a:rPr lang="en-US" sz="3200" dirty="0" err="1">
                <a:solidFill>
                  <a:srgbClr val="0070C0"/>
                </a:solidFill>
              </a:rPr>
              <a:t>siya_ujwala</a:t>
            </a:r>
            <a:r>
              <a:rPr lang="en-US" sz="3200" dirty="0">
                <a:solidFill>
                  <a:srgbClr val="0070C0"/>
                </a:solidFill>
              </a:rPr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318535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52540" y="1824613"/>
            <a:ext cx="766722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Algerian" panose="04020705040A02060702" pitchFamily="82" charset="0"/>
              </a:rPr>
              <a:t>STEP </a:t>
            </a:r>
            <a:r>
              <a:rPr lang="en-US" sz="3200" dirty="0" smtClean="0">
                <a:latin typeface="Algerian" panose="04020705040A02060702" pitchFamily="82" charset="0"/>
              </a:rPr>
              <a:t>3:-</a:t>
            </a:r>
            <a:r>
              <a:rPr lang="en-US" sz="3200" dirty="0" smtClean="0"/>
              <a:t> </a:t>
            </a:r>
            <a:endParaRPr lang="en-US" sz="3200" dirty="0" smtClean="0"/>
          </a:p>
          <a:p>
            <a:r>
              <a:rPr lang="en-US" sz="3200" dirty="0" smtClean="0">
                <a:solidFill>
                  <a:srgbClr val="0070C0"/>
                </a:solidFill>
                <a:latin typeface="Algerian" panose="04020705040A02060702" pitchFamily="82" charset="0"/>
              </a:rPr>
              <a:t>IF </a:t>
            </a:r>
            <a:r>
              <a:rPr lang="en-US" sz="3200" dirty="0">
                <a:solidFill>
                  <a:srgbClr val="0070C0"/>
                </a:solidFill>
                <a:latin typeface="Algerian" panose="04020705040A02060702" pitchFamily="82" charset="0"/>
              </a:rPr>
              <a:t>YOU WANT TO SEE THE REPORT THEN OPEN THE word FILE NAMED AS “</a:t>
            </a:r>
            <a:r>
              <a:rPr lang="en-US" sz="3200" dirty="0" err="1">
                <a:solidFill>
                  <a:srgbClr val="0070C0"/>
                </a:solidFill>
                <a:latin typeface="Algerian" panose="04020705040A02060702" pitchFamily="82" charset="0"/>
              </a:rPr>
              <a:t>cs</a:t>
            </a:r>
            <a:r>
              <a:rPr lang="en-US" sz="3200" dirty="0">
                <a:solidFill>
                  <a:srgbClr val="0070C0"/>
                </a:solidFill>
                <a:latin typeface="Algerian" panose="04020705040A02060702" pitchFamily="82" charset="0"/>
              </a:rPr>
              <a:t> project REPORT”. The data flow diagram is included in another word file by the same name.</a:t>
            </a:r>
          </a:p>
        </p:txBody>
      </p:sp>
    </p:spTree>
    <p:extLst>
      <p:ext uri="{BB962C8B-B14F-4D97-AF65-F5344CB8AC3E}">
        <p14:creationId xmlns:p14="http://schemas.microsoft.com/office/powerpoint/2010/main" val="495442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247305" y="2923505"/>
            <a:ext cx="46777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 smtClean="0">
                <a:solidFill>
                  <a:srgbClr val="FF0000"/>
                </a:solidFill>
                <a:latin typeface="Algerian" panose="04020705040A02060702" pitchFamily="82" charset="0"/>
              </a:rPr>
              <a:t>THANK YOU</a:t>
            </a:r>
            <a:endParaRPr lang="en-US" sz="54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73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911">
        <p14:ripple/>
      </p:transition>
    </mc:Choice>
    <mc:Fallback xmlns="">
      <p:transition spd="slow" advTm="991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2.9|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3.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</TotalTime>
  <Words>91</Words>
  <Application>Microsoft Office PowerPoint</Application>
  <PresentationFormat>Widescreen</PresentationFormat>
  <Paragraphs>16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Algerian</vt:lpstr>
      <vt:lpstr>Britannic Bold</vt:lpstr>
      <vt:lpstr>Century Gothic</vt:lpstr>
      <vt:lpstr>Garamond</vt:lpstr>
      <vt:lpstr>Segoe Print</vt:lpstr>
      <vt:lpstr>Segoe Script</vt:lpstr>
      <vt:lpstr>Savon</vt:lpstr>
      <vt:lpstr> COMPUTER SCIENCE  INVESTIGATORY  PROJECT</vt:lpstr>
      <vt:lpstr>       “YALA Fashion HUB”, a project ON  STORE MANAGEMENT IS MADE BY UJWALA G &amp; SIYA PHILIP, KENDRIYA VIDYALAYA AFS YELAHANKA,  with THE GUIDANCE OF OUR COMPUTER SCIENCE TEACHER OF COMPUTER SCIENCE  MR KV GOVERDHAN SATISH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Divya vashistha</dc:creator>
  <cp:lastModifiedBy>Ujwala G</cp:lastModifiedBy>
  <cp:revision>20</cp:revision>
  <dcterms:created xsi:type="dcterms:W3CDTF">2016-01-20T13:33:25Z</dcterms:created>
  <dcterms:modified xsi:type="dcterms:W3CDTF">2016-11-06T18:26:07Z</dcterms:modified>
</cp:coreProperties>
</file>

<file path=docProps/thumbnail.jpeg>
</file>